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85"/>
  </p:notesMasterIdLst>
  <p:handoutMasterIdLst>
    <p:handoutMasterId r:id="rId86"/>
  </p:handoutMasterIdLst>
  <p:sldIdLst>
    <p:sldId id="256" r:id="rId3"/>
    <p:sldId id="576" r:id="rId4"/>
    <p:sldId id="492" r:id="rId5"/>
    <p:sldId id="559" r:id="rId6"/>
    <p:sldId id="388" r:id="rId7"/>
    <p:sldId id="446" r:id="rId8"/>
    <p:sldId id="535" r:id="rId9"/>
    <p:sldId id="394" r:id="rId10"/>
    <p:sldId id="562" r:id="rId11"/>
    <p:sldId id="564" r:id="rId12"/>
    <p:sldId id="563" r:id="rId13"/>
    <p:sldId id="565" r:id="rId14"/>
    <p:sldId id="428" r:id="rId15"/>
    <p:sldId id="536" r:id="rId16"/>
    <p:sldId id="541" r:id="rId17"/>
    <p:sldId id="542" r:id="rId18"/>
    <p:sldId id="543" r:id="rId19"/>
    <p:sldId id="427" r:id="rId20"/>
    <p:sldId id="566" r:id="rId21"/>
    <p:sldId id="545" r:id="rId22"/>
    <p:sldId id="579" r:id="rId23"/>
    <p:sldId id="580" r:id="rId24"/>
    <p:sldId id="581" r:id="rId25"/>
    <p:sldId id="582" r:id="rId26"/>
    <p:sldId id="432" r:id="rId27"/>
    <p:sldId id="546" r:id="rId28"/>
    <p:sldId id="561" r:id="rId29"/>
    <p:sldId id="547" r:id="rId30"/>
    <p:sldId id="548" r:id="rId31"/>
    <p:sldId id="549" r:id="rId32"/>
    <p:sldId id="583" r:id="rId33"/>
    <p:sldId id="568" r:id="rId34"/>
    <p:sldId id="571" r:id="rId35"/>
    <p:sldId id="584" r:id="rId36"/>
    <p:sldId id="550" r:id="rId37"/>
    <p:sldId id="585" r:id="rId38"/>
    <p:sldId id="471" r:id="rId39"/>
    <p:sldId id="552" r:id="rId40"/>
    <p:sldId id="553" r:id="rId41"/>
    <p:sldId id="554" r:id="rId42"/>
    <p:sldId id="472" r:id="rId43"/>
    <p:sldId id="555" r:id="rId44"/>
    <p:sldId id="556" r:id="rId45"/>
    <p:sldId id="537" r:id="rId46"/>
    <p:sldId id="438" r:id="rId47"/>
    <p:sldId id="439" r:id="rId48"/>
    <p:sldId id="440" r:id="rId49"/>
    <p:sldId id="441" r:id="rId50"/>
    <p:sldId id="406" r:id="rId51"/>
    <p:sldId id="445" r:id="rId52"/>
    <p:sldId id="407" r:id="rId53"/>
    <p:sldId id="451" r:id="rId54"/>
    <p:sldId id="452" r:id="rId55"/>
    <p:sldId id="453" r:id="rId56"/>
    <p:sldId id="572" r:id="rId57"/>
    <p:sldId id="574" r:id="rId58"/>
    <p:sldId id="575" r:id="rId59"/>
    <p:sldId id="415" r:id="rId60"/>
    <p:sldId id="573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55" r:id="rId70"/>
    <p:sldId id="456" r:id="rId71"/>
    <p:sldId id="457" r:id="rId72"/>
    <p:sldId id="458" r:id="rId73"/>
    <p:sldId id="459" r:id="rId74"/>
    <p:sldId id="460" r:id="rId75"/>
    <p:sldId id="461" r:id="rId76"/>
    <p:sldId id="462" r:id="rId77"/>
    <p:sldId id="464" r:id="rId78"/>
    <p:sldId id="465" r:id="rId79"/>
    <p:sldId id="466" r:id="rId80"/>
    <p:sldId id="467" r:id="rId81"/>
    <p:sldId id="468" r:id="rId82"/>
    <p:sldId id="558" r:id="rId83"/>
    <p:sldId id="463" r:id="rId84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8"/>
    <p:restoredTop sz="89196"/>
  </p:normalViewPr>
  <p:slideViewPr>
    <p:cSldViewPr snapToGrid="0" snapToObjects="1">
      <p:cViewPr varScale="1">
        <p:scale>
          <a:sx n="105" d="100"/>
          <a:sy n="105" d="100"/>
        </p:scale>
        <p:origin x="224" y="227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10/23/18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9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73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95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0.emf"/><Relationship Id="rId5" Type="http://schemas.openxmlformats.org/officeDocument/2006/relationships/image" Target="../media/image35.emf"/><Relationship Id="rId10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1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25.emf"/><Relationship Id="rId5" Type="http://schemas.openxmlformats.org/officeDocument/2006/relationships/image" Target="../media/image35.emf"/><Relationship Id="rId10" Type="http://schemas.openxmlformats.org/officeDocument/2006/relationships/image" Target="../media/image41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Relationship Id="rId1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(null)"/><Relationship Id="rId4" Type="http://schemas.openxmlformats.org/officeDocument/2006/relationships/image" Target="../media/image43.(null)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emf"/><Relationship Id="rId18" Type="http://schemas.openxmlformats.org/officeDocument/2006/relationships/image" Target="../media/image69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12" Type="http://schemas.openxmlformats.org/officeDocument/2006/relationships/image" Target="../media/image63.emf"/><Relationship Id="rId17" Type="http://schemas.openxmlformats.org/officeDocument/2006/relationships/image" Target="../media/image68.emf"/><Relationship Id="rId2" Type="http://schemas.openxmlformats.org/officeDocument/2006/relationships/image" Target="../media/image58.emf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5" Type="http://schemas.openxmlformats.org/officeDocument/2006/relationships/image" Target="../media/image6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60.emf"/><Relationship Id="rId1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66.emf"/><Relationship Id="rId3" Type="http://schemas.openxmlformats.org/officeDocument/2006/relationships/image" Target="../media/image68.emf"/><Relationship Id="rId7" Type="http://schemas.openxmlformats.org/officeDocument/2006/relationships/image" Target="../media/image46.emf"/><Relationship Id="rId12" Type="http://schemas.openxmlformats.org/officeDocument/2006/relationships/image" Target="../media/image65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63.emf"/><Relationship Id="rId5" Type="http://schemas.openxmlformats.org/officeDocument/2006/relationships/image" Target="../media/image20.emf"/><Relationship Id="rId15" Type="http://schemas.openxmlformats.org/officeDocument/2006/relationships/image" Target="../media/image70.emf"/><Relationship Id="rId10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57.emf"/><Relationship Id="rId14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58.emf"/><Relationship Id="rId7" Type="http://schemas.openxmlformats.org/officeDocument/2006/relationships/image" Target="../media/image7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emf"/><Relationship Id="rId11" Type="http://schemas.openxmlformats.org/officeDocument/2006/relationships/image" Target="../media/image80.emf"/><Relationship Id="rId5" Type="http://schemas.openxmlformats.org/officeDocument/2006/relationships/image" Target="../media/image75.emf"/><Relationship Id="rId10" Type="http://schemas.openxmlformats.org/officeDocument/2006/relationships/image" Target="../media/image19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3.emf"/><Relationship Id="rId7" Type="http://schemas.openxmlformats.org/officeDocument/2006/relationships/image" Target="../media/image1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emf"/><Relationship Id="rId5" Type="http://schemas.openxmlformats.org/officeDocument/2006/relationships/image" Target="../media/image79.emf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72.emf"/><Relationship Id="rId18" Type="http://schemas.openxmlformats.org/officeDocument/2006/relationships/image" Target="../media/image80.emf"/><Relationship Id="rId3" Type="http://schemas.openxmlformats.org/officeDocument/2006/relationships/image" Target="../media/image81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74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80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79.emf"/><Relationship Id="rId5" Type="http://schemas.openxmlformats.org/officeDocument/2006/relationships/image" Target="../media/image84.emf"/><Relationship Id="rId10" Type="http://schemas.openxmlformats.org/officeDocument/2006/relationships/image" Target="../media/image74.emf"/><Relationship Id="rId4" Type="http://schemas.openxmlformats.org/officeDocument/2006/relationships/image" Target="../media/image83.emf"/><Relationship Id="rId9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73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5" Type="http://schemas.openxmlformats.org/officeDocument/2006/relationships/image" Target="../media/image79.emf"/><Relationship Id="rId10" Type="http://schemas.openxmlformats.org/officeDocument/2006/relationships/image" Target="../media/image80.emf"/><Relationship Id="rId4" Type="http://schemas.openxmlformats.org/officeDocument/2006/relationships/image" Target="../media/image83.emf"/><Relationship Id="rId9" Type="http://schemas.openxmlformats.org/officeDocument/2006/relationships/image" Target="../media/image19.emf"/><Relationship Id="rId1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7.emf"/><Relationship Id="rId7" Type="http://schemas.openxmlformats.org/officeDocument/2006/relationships/image" Target="../media/image50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92.(null)"/><Relationship Id="rId4" Type="http://schemas.openxmlformats.org/officeDocument/2006/relationships/image" Target="../media/image47.tiff"/><Relationship Id="rId9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94.tiff"/><Relationship Id="rId3" Type="http://schemas.openxmlformats.org/officeDocument/2006/relationships/image" Target="../media/image20.emf"/><Relationship Id="rId7" Type="http://schemas.openxmlformats.org/officeDocument/2006/relationships/image" Target="../media/image93.emf"/><Relationship Id="rId12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51.emf"/><Relationship Id="rId5" Type="http://schemas.openxmlformats.org/officeDocument/2006/relationships/image" Target="../media/image46.emf"/><Relationship Id="rId10" Type="http://schemas.openxmlformats.org/officeDocument/2006/relationships/image" Target="../media/image50.emf"/><Relationship Id="rId4" Type="http://schemas.openxmlformats.org/officeDocument/2006/relationships/image" Target="../media/image45.emf"/><Relationship Id="rId9" Type="http://schemas.openxmlformats.org/officeDocument/2006/relationships/image" Target="../media/image49.emf"/><Relationship Id="rId14" Type="http://schemas.openxmlformats.org/officeDocument/2006/relationships/image" Target="../media/image95.(null)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(null)"/><Relationship Id="rId4" Type="http://schemas.openxmlformats.org/officeDocument/2006/relationships/image" Target="../media/image44.(null)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07.(null)"/><Relationship Id="rId5" Type="http://schemas.openxmlformats.org/officeDocument/2006/relationships/image" Target="../media/image102.emf"/><Relationship Id="rId10" Type="http://schemas.openxmlformats.org/officeDocument/2006/relationships/image" Target="../media/image106.emf"/><Relationship Id="rId4" Type="http://schemas.openxmlformats.org/officeDocument/2006/relationships/image" Target="../media/image101.emf"/><Relationship Id="rId9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12" Type="http://schemas.openxmlformats.org/officeDocument/2006/relationships/image" Target="../media/image111.(null)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0.emf"/><Relationship Id="rId5" Type="http://schemas.openxmlformats.org/officeDocument/2006/relationships/image" Target="../media/image102.emf"/><Relationship Id="rId10" Type="http://schemas.openxmlformats.org/officeDocument/2006/relationships/image" Target="../media/image109.emf"/><Relationship Id="rId4" Type="http://schemas.openxmlformats.org/officeDocument/2006/relationships/image" Target="../media/image101.emf"/><Relationship Id="rId9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2.(null)"/><Relationship Id="rId5" Type="http://schemas.openxmlformats.org/officeDocument/2006/relationships/image" Target="../media/image102.emf"/><Relationship Id="rId10" Type="http://schemas.openxmlformats.org/officeDocument/2006/relationships/image" Target="../media/image111.(null)"/><Relationship Id="rId4" Type="http://schemas.openxmlformats.org/officeDocument/2006/relationships/image" Target="../media/image101.emf"/><Relationship Id="rId9" Type="http://schemas.openxmlformats.org/officeDocument/2006/relationships/image" Target="../media/image11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(null)"/><Relationship Id="rId4" Type="http://schemas.openxmlformats.org/officeDocument/2006/relationships/image" Target="../media/image115.(null)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1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11" Type="http://schemas.openxmlformats.org/officeDocument/2006/relationships/image" Target="../media/image88.emf"/><Relationship Id="rId5" Type="http://schemas.openxmlformats.org/officeDocument/2006/relationships/image" Target="../media/image122.emf"/><Relationship Id="rId10" Type="http://schemas.openxmlformats.org/officeDocument/2006/relationships/image" Target="../media/image127.emf"/><Relationship Id="rId4" Type="http://schemas.openxmlformats.org/officeDocument/2006/relationships/image" Target="../media/image121.emf"/><Relationship Id="rId9" Type="http://schemas.openxmlformats.org/officeDocument/2006/relationships/image" Target="../media/image12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120.emf"/><Relationship Id="rId7" Type="http://schemas.openxmlformats.org/officeDocument/2006/relationships/image" Target="../media/image12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6.emf"/><Relationship Id="rId4" Type="http://schemas.openxmlformats.org/officeDocument/2006/relationships/image" Target="../media/image12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2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7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microsoft.com/office/2007/relationships/hdphoto" Target="../media/hdphoto3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4.png"/><Relationship Id="rId4" Type="http://schemas.openxmlformats.org/officeDocument/2006/relationships/image" Target="../media/image147.png"/><Relationship Id="rId9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57.em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6.emf"/><Relationship Id="rId5" Type="http://schemas.microsoft.com/office/2007/relationships/hdphoto" Target="../media/hdphoto3.wdp"/><Relationship Id="rId10" Type="http://schemas.openxmlformats.org/officeDocument/2006/relationships/image" Target="../media/image155.emf"/><Relationship Id="rId4" Type="http://schemas.openxmlformats.org/officeDocument/2006/relationships/image" Target="../media/image152.jpeg"/><Relationship Id="rId9" Type="http://schemas.microsoft.com/office/2007/relationships/hdphoto" Target="../media/hdphoto7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4414"/>
              </p:ext>
            </p:extLst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9013F7-2CDC-B64A-9D16-19B84C43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7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279874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110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</a:t>
            </a:r>
            <a:r>
              <a:rPr lang="en-US" sz="2400" b="1">
                <a:solidFill>
                  <a:schemeClr val="accent4"/>
                </a:solidFill>
              </a:rPr>
              <a:t>Linear model </a:t>
            </a:r>
            <a:r>
              <a:rPr lang="en-US" sz="2400" b="1" dirty="0">
                <a:solidFill>
                  <a:schemeClr val="accent4"/>
                </a:solidFill>
              </a:rPr>
              <a:t>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86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75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4730179"/>
          </a:xfrm>
        </p:spPr>
        <p:txBody>
          <a:bodyPr>
            <a:normAutofit/>
          </a:bodyPr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But After all that algebra…</a:t>
            </a:r>
          </a:p>
          <a:p>
            <a:pPr lvl="1"/>
            <a:r>
              <a:rPr lang="en-US" dirty="0"/>
              <a:t>Rewind for a minute to our probabilistic form of the average cross-entropy loss, so we can zoom in for intuition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62520"/>
            <a:ext cx="10515600" cy="103872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E27F41-3AE4-6340-A622-E941BA4FF5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http://bit.ly/ds100-fa18-</a:t>
            </a:r>
            <a:r>
              <a:rPr lang="en-US" sz="2800" dirty="0"/>
              <a:t>??? </a:t>
            </a:r>
          </a:p>
        </p:txBody>
      </p:sp>
    </p:spTree>
    <p:extLst>
      <p:ext uri="{BB962C8B-B14F-4D97-AF65-F5344CB8AC3E}">
        <p14:creationId xmlns:p14="http://schemas.microsoft.com/office/powerpoint/2010/main" val="1813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54940</TotalTime>
  <Words>2431</Words>
  <Application>Microsoft Macintosh PowerPoint</Application>
  <PresentationFormat>Widescreen</PresentationFormat>
  <Paragraphs>694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PowerPoint Presentation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PowerPoint Presentation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1297</cp:revision>
  <cp:lastPrinted>2018-04-03T17:29:56Z</cp:lastPrinted>
  <dcterms:created xsi:type="dcterms:W3CDTF">2016-06-11T00:34:45Z</dcterms:created>
  <dcterms:modified xsi:type="dcterms:W3CDTF">2018-10-24T00:46:49Z</dcterms:modified>
</cp:coreProperties>
</file>